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E3C-8E5B-416E-9436-DF9448C268A2}" type="datetimeFigureOut">
              <a:rPr lang="ko-KR" altLang="en-US" smtClean="0"/>
              <a:t>2017-06-21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2CB4-2907-4795-A7A9-603FDF1AE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74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E3C-8E5B-416E-9436-DF9448C268A2}" type="datetimeFigureOut">
              <a:rPr lang="ko-KR" altLang="en-US" smtClean="0"/>
              <a:t>2017-06-21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2CB4-2907-4795-A7A9-603FDF1AE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38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E3C-8E5B-416E-9436-DF9448C268A2}" type="datetimeFigureOut">
              <a:rPr lang="ko-KR" altLang="en-US" smtClean="0"/>
              <a:t>2017-06-21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2CB4-2907-4795-A7A9-603FDF1AE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54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E3C-8E5B-416E-9436-DF9448C268A2}" type="datetimeFigureOut">
              <a:rPr lang="ko-KR" altLang="en-US" smtClean="0"/>
              <a:t>2017-06-21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2CB4-2907-4795-A7A9-603FDF1AE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45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E3C-8E5B-416E-9436-DF9448C268A2}" type="datetimeFigureOut">
              <a:rPr lang="ko-KR" altLang="en-US" smtClean="0"/>
              <a:t>2017-06-21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2CB4-2907-4795-A7A9-603FDF1AE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44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E3C-8E5B-416E-9436-DF9448C268A2}" type="datetimeFigureOut">
              <a:rPr lang="ko-KR" altLang="en-US" smtClean="0"/>
              <a:t>2017-06-21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2CB4-2907-4795-A7A9-603FDF1AE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15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E3C-8E5B-416E-9436-DF9448C268A2}" type="datetimeFigureOut">
              <a:rPr lang="ko-KR" altLang="en-US" smtClean="0"/>
              <a:t>2017-06-21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2CB4-2907-4795-A7A9-603FDF1AE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42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E3C-8E5B-416E-9436-DF9448C268A2}" type="datetimeFigureOut">
              <a:rPr lang="ko-KR" altLang="en-US" smtClean="0"/>
              <a:t>2017-06-21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2CB4-2907-4795-A7A9-603FDF1AE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70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E3C-8E5B-416E-9436-DF9448C268A2}" type="datetimeFigureOut">
              <a:rPr lang="ko-KR" altLang="en-US" smtClean="0"/>
              <a:t>2017-06-21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2CB4-2907-4795-A7A9-603FDF1AE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38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E3C-8E5B-416E-9436-DF9448C268A2}" type="datetimeFigureOut">
              <a:rPr lang="ko-KR" altLang="en-US" smtClean="0"/>
              <a:t>2017-06-21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2CB4-2907-4795-A7A9-603FDF1AE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31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6E3C-8E5B-416E-9436-DF9448C268A2}" type="datetimeFigureOut">
              <a:rPr lang="ko-KR" altLang="en-US" smtClean="0"/>
              <a:t>2017-06-21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2CB4-2907-4795-A7A9-603FDF1AE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18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6E3C-8E5B-416E-9436-DF9448C268A2}" type="datetimeFigureOut">
              <a:rPr lang="ko-KR" altLang="en-US" smtClean="0"/>
              <a:t>2017-06-21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E2CB4-2907-4795-A7A9-603FDF1AE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44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bcsc4KppKrJbx3loHSPzF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edboy35@hanmail.net" TargetMode="External"/><Relationship Id="rId5" Type="http://schemas.openxmlformats.org/officeDocument/2006/relationships/hyperlink" Target="http://www.instagram.com/acousoljah" TargetMode="External"/><Relationship Id="rId4" Type="http://schemas.openxmlformats.org/officeDocument/2006/relationships/hyperlink" Target="https://www.facebook.com/oneacousolja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237014"/>
            <a:ext cx="9144000" cy="1272948"/>
          </a:xfrm>
        </p:spPr>
        <p:txBody>
          <a:bodyPr>
            <a:normAutofit/>
          </a:bodyPr>
          <a:lstStyle/>
          <a:p>
            <a:r>
              <a:rPr lang="en-US" altLang="ko-KR" sz="8000" dirty="0" smtClean="0"/>
              <a:t>ACOUSOLJAH</a:t>
            </a:r>
            <a:endParaRPr lang="ko-KR" altLang="en-US" sz="8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755570"/>
            <a:ext cx="9144000" cy="506187"/>
          </a:xfrm>
        </p:spPr>
        <p:txBody>
          <a:bodyPr/>
          <a:lstStyle/>
          <a:p>
            <a:r>
              <a:rPr lang="ko-KR" altLang="en-US" dirty="0" err="1" smtClean="0"/>
              <a:t>어쿠솔쟈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12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47657" y="846818"/>
            <a:ext cx="5483679" cy="743631"/>
          </a:xfrm>
        </p:spPr>
        <p:txBody>
          <a:bodyPr/>
          <a:lstStyle/>
          <a:p>
            <a:r>
              <a:rPr lang="ko-KR" alt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어쿠솔쟈</a:t>
            </a:r>
            <a:r>
              <a:rPr lang="ko-KR" alt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ko-KR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452257" cy="2968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747657" y="1993699"/>
            <a:ext cx="555988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어쿠스틱의</a:t>
            </a:r>
            <a:r>
              <a:rPr lang="ko-KR" altLang="en-US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부드러움으로 강함을 표현하는</a:t>
            </a:r>
          </a:p>
          <a:p>
            <a:r>
              <a:rPr lang="ko-KR" altLang="en-US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신인 아티스트 </a:t>
            </a:r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“</a:t>
            </a:r>
            <a:r>
              <a:rPr lang="en-US" altLang="ko-KR" sz="2000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Acousoljah</a:t>
            </a:r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 </a:t>
            </a:r>
            <a:r>
              <a:rPr lang="ko-KR" altLang="en-US" sz="2000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어쿠솔쟈</a:t>
            </a:r>
            <a:r>
              <a:rPr lang="ko-KR" altLang="en-US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”</a:t>
            </a:r>
            <a:endParaRPr lang="ko-KR" alt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812721"/>
            <a:ext cx="10115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유니크하고 독보적인 목소리로 자신의 세계관과 생각을 노래하는 </a:t>
            </a:r>
            <a:r>
              <a:rPr lang="ko-KR" altLang="en-US" sz="1600" dirty="0" err="1" smtClean="0"/>
              <a:t>레게뮤지션</a:t>
            </a:r>
            <a:r>
              <a:rPr lang="ko-KR" altLang="en-US" sz="1600" dirty="0" smtClean="0"/>
              <a:t>  </a:t>
            </a:r>
            <a:r>
              <a:rPr lang="en-US" altLang="ko-KR" sz="1600" dirty="0" smtClean="0"/>
              <a:t>'</a:t>
            </a:r>
            <a:r>
              <a:rPr lang="en-US" altLang="ko-KR" sz="1600" dirty="0" err="1" smtClean="0"/>
              <a:t>Rupshan</a:t>
            </a:r>
            <a:r>
              <a:rPr lang="en-US" altLang="ko-KR" sz="1600" dirty="0" smtClean="0"/>
              <a:t>‘, </a:t>
            </a:r>
            <a:r>
              <a:rPr lang="ko-KR" altLang="en-US" sz="1600" dirty="0" smtClean="0"/>
              <a:t>아직까지는 생소한 이름이지만 한국 </a:t>
            </a:r>
            <a:r>
              <a:rPr lang="ko-KR" altLang="en-US" sz="1600" dirty="0" err="1" smtClean="0"/>
              <a:t>레게씬의</a:t>
            </a:r>
            <a:r>
              <a:rPr lang="ko-KR" altLang="en-US" sz="1600" dirty="0" smtClean="0"/>
              <a:t> 여러 뮤지션들이 주목하고 기대하고 있는 아티스트이기도 하다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2015</a:t>
            </a:r>
            <a:r>
              <a:rPr lang="ko-KR" altLang="en-US" sz="1600" dirty="0" smtClean="0"/>
              <a:t>년 그 재능을 발견한 </a:t>
            </a:r>
            <a:r>
              <a:rPr lang="en-US" altLang="ko-KR" sz="1600" dirty="0" smtClean="0"/>
              <a:t>'</a:t>
            </a:r>
            <a:r>
              <a:rPr lang="ko-KR" altLang="en-US" sz="1600" dirty="0" err="1" smtClean="0"/>
              <a:t>루드페이퍼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의 전폭적인 지원 아래에 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덥 타운 </a:t>
            </a:r>
            <a:r>
              <a:rPr lang="ko-KR" altLang="en-US" sz="1600" dirty="0" err="1" smtClean="0"/>
              <a:t>부개</a:t>
            </a:r>
            <a:r>
              <a:rPr lang="en-US" altLang="ko-KR" sz="1600" dirty="0" smtClean="0"/>
              <a:t>' </a:t>
            </a:r>
            <a:r>
              <a:rPr lang="ko-KR" altLang="en-US" sz="1600" dirty="0" smtClean="0"/>
              <a:t>라는 디지털 싱글을 통하여 데뷔한 </a:t>
            </a:r>
            <a:r>
              <a:rPr lang="ko-KR" altLang="en-US" sz="1600" dirty="0" err="1" smtClean="0"/>
              <a:t>룹샨은</a:t>
            </a:r>
            <a:r>
              <a:rPr lang="ko-KR" altLang="en-US" sz="1600" dirty="0" smtClean="0"/>
              <a:t> 발매 직후부터 많은 관심을 받아왔다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하지만 자신의 음악적 가치관 확립을 위해 돌연 인고의 시간을 가졌고 </a:t>
            </a:r>
            <a:r>
              <a:rPr lang="en-US" altLang="ko-KR" sz="1600" dirty="0" smtClean="0"/>
              <a:t>2017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'</a:t>
            </a:r>
            <a:r>
              <a:rPr lang="ko-KR" altLang="en-US" sz="1600" dirty="0" err="1" smtClean="0"/>
              <a:t>어쿠솔쟈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라는 팀을 결성하였다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/>
              <a:t>그리고 </a:t>
            </a:r>
            <a:r>
              <a:rPr lang="ko-KR" altLang="en-US" sz="1600" dirty="0" err="1" smtClean="0"/>
              <a:t>어쿠솔쟈의</a:t>
            </a:r>
            <a:r>
              <a:rPr lang="ko-KR" altLang="en-US" sz="1600" dirty="0" smtClean="0"/>
              <a:t> 또다른 멤버 </a:t>
            </a:r>
            <a:r>
              <a:rPr lang="en-US" altLang="ko-KR" sz="1600" dirty="0" smtClean="0"/>
              <a:t>'</a:t>
            </a:r>
            <a:r>
              <a:rPr lang="ko-KR" altLang="en-US" sz="1600" dirty="0" err="1" smtClean="0"/>
              <a:t>추일엽</a:t>
            </a:r>
            <a:r>
              <a:rPr lang="en-US" altLang="ko-KR" sz="1600" dirty="0" smtClean="0"/>
              <a:t>' ,</a:t>
            </a:r>
            <a:r>
              <a:rPr lang="ko-KR" altLang="en-US" sz="1600" dirty="0" smtClean="0"/>
              <a:t>특유의 타고난 센스와 실력으로 공감을 이끌어내는 기타리스트 겸 작곡가이다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버클리와 함께 미국 최고의 실용음악 대학교로 꼽히는 </a:t>
            </a:r>
            <a:r>
              <a:rPr lang="en-US" altLang="ko-KR" sz="1600" dirty="0" smtClean="0"/>
              <a:t>Musicians institute </a:t>
            </a:r>
            <a:r>
              <a:rPr lang="ko-KR" altLang="en-US" sz="1600" dirty="0" smtClean="0"/>
              <a:t>에서 기타를 전공하던 중 군입대로 인하여 한국에 들어와 있다가 전역 후 </a:t>
            </a:r>
            <a:r>
              <a:rPr lang="en-US" altLang="ko-KR" sz="1600" dirty="0" err="1" smtClean="0"/>
              <a:t>Monofeed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라는 </a:t>
            </a:r>
            <a:r>
              <a:rPr lang="ko-KR" altLang="en-US" sz="1600" dirty="0" err="1" smtClean="0"/>
              <a:t>프로듀싱</a:t>
            </a:r>
            <a:r>
              <a:rPr lang="ko-KR" altLang="en-US" sz="1600" dirty="0" smtClean="0"/>
              <a:t> 팀에서 </a:t>
            </a:r>
            <a:r>
              <a:rPr lang="ko-KR" altLang="en-US" sz="1600" dirty="0" err="1" smtClean="0"/>
              <a:t>룹샨을</a:t>
            </a:r>
            <a:r>
              <a:rPr lang="ko-KR" altLang="en-US" sz="1600" dirty="0" smtClean="0"/>
              <a:t> 만나 함께 </a:t>
            </a:r>
            <a:r>
              <a:rPr lang="ko-KR" altLang="en-US" sz="1600" dirty="0" err="1" smtClean="0"/>
              <a:t>어쿠솔쟈를</a:t>
            </a:r>
            <a:r>
              <a:rPr lang="ko-KR" altLang="en-US" sz="1600" dirty="0" smtClean="0"/>
              <a:t> 결성하게 되었다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6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20" y="365127"/>
            <a:ext cx="4093539" cy="2729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" y="3417757"/>
            <a:ext cx="4009774" cy="2793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53143" y="698588"/>
            <a:ext cx="63436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ACOUSOLJAH (</a:t>
            </a:r>
            <a:r>
              <a:rPr lang="ko-KR" altLang="en-US" sz="1600" dirty="0" err="1" smtClean="0">
                <a:latin typeface="+mj-lt"/>
              </a:rPr>
              <a:t>어쿠솔쟈</a:t>
            </a:r>
            <a:r>
              <a:rPr lang="en-US" altLang="ko-KR" sz="1600" dirty="0" smtClean="0">
                <a:latin typeface="+mj-lt"/>
              </a:rPr>
              <a:t>). </a:t>
            </a:r>
            <a:r>
              <a:rPr lang="ko-KR" altLang="en-US" sz="1600" dirty="0" smtClean="0">
                <a:latin typeface="+mj-lt"/>
              </a:rPr>
              <a:t>그 이름의 뜻은 </a:t>
            </a:r>
            <a:r>
              <a:rPr lang="en-US" altLang="ko-KR" sz="1600" dirty="0" smtClean="0">
                <a:latin typeface="+mj-lt"/>
              </a:rPr>
              <a:t>Acoustic </a:t>
            </a:r>
            <a:r>
              <a:rPr lang="ko-KR" altLang="en-US" sz="1600" dirty="0" smtClean="0">
                <a:latin typeface="+mj-lt"/>
              </a:rPr>
              <a:t>과 </a:t>
            </a:r>
            <a:r>
              <a:rPr lang="en-US" altLang="ko-KR" sz="1600" dirty="0" smtClean="0">
                <a:latin typeface="+mj-lt"/>
              </a:rPr>
              <a:t>Soldier </a:t>
            </a:r>
            <a:r>
              <a:rPr lang="ko-KR" altLang="en-US" sz="1600" dirty="0" smtClean="0">
                <a:latin typeface="+mj-lt"/>
              </a:rPr>
              <a:t>그리고 </a:t>
            </a:r>
            <a:r>
              <a:rPr lang="ko-KR" altLang="en-US" sz="1600" dirty="0" err="1" smtClean="0">
                <a:latin typeface="+mj-lt"/>
              </a:rPr>
              <a:t>레게서</a:t>
            </a:r>
            <a:r>
              <a:rPr lang="ko-KR" altLang="en-US" sz="1600" dirty="0" smtClean="0">
                <a:latin typeface="+mj-lt"/>
              </a:rPr>
              <a:t> 신을 뜻하는 </a:t>
            </a:r>
            <a:r>
              <a:rPr lang="en-US" altLang="ko-KR" sz="1600" dirty="0" smtClean="0">
                <a:latin typeface="+mj-lt"/>
              </a:rPr>
              <a:t>JAH </a:t>
            </a:r>
            <a:r>
              <a:rPr lang="ko-KR" altLang="en-US" sz="1600" dirty="0" smtClean="0">
                <a:latin typeface="+mj-lt"/>
              </a:rPr>
              <a:t>라는 개념을 합친 것으로 한국 말로 풀이하자면</a:t>
            </a:r>
          </a:p>
          <a:p>
            <a:r>
              <a:rPr lang="ko-KR" altLang="en-US" sz="1600" dirty="0" err="1" smtClean="0">
                <a:latin typeface="+mj-lt"/>
              </a:rPr>
              <a:t>어쿠스틱을</a:t>
            </a:r>
            <a:r>
              <a:rPr lang="ko-KR" altLang="en-US" sz="1600" dirty="0" smtClean="0">
                <a:latin typeface="+mj-lt"/>
              </a:rPr>
              <a:t> 든 신의 군사 정도로 해석할 수 있다</a:t>
            </a:r>
            <a:r>
              <a:rPr lang="en-US" altLang="ko-KR" sz="1600" dirty="0" smtClean="0">
                <a:latin typeface="+mj-lt"/>
              </a:rPr>
              <a:t>.</a:t>
            </a:r>
          </a:p>
          <a:p>
            <a:r>
              <a:rPr lang="ko-KR" altLang="en-US" sz="1600" dirty="0" err="1" smtClean="0">
                <a:latin typeface="+mj-lt"/>
              </a:rPr>
              <a:t>룹샨의</a:t>
            </a:r>
            <a:r>
              <a:rPr lang="ko-KR" altLang="en-US" sz="1600" dirty="0" smtClean="0">
                <a:latin typeface="+mj-lt"/>
              </a:rPr>
              <a:t> </a:t>
            </a:r>
            <a:r>
              <a:rPr lang="ko-KR" altLang="en-US" sz="1600" dirty="0" err="1" smtClean="0">
                <a:latin typeface="+mj-lt"/>
              </a:rPr>
              <a:t>라가머핀을</a:t>
            </a:r>
            <a:r>
              <a:rPr lang="ko-KR" altLang="en-US" sz="1600" dirty="0" smtClean="0">
                <a:latin typeface="+mj-lt"/>
              </a:rPr>
              <a:t> 필두로 한 남성스럽고도 세련된 라인들과 </a:t>
            </a:r>
            <a:r>
              <a:rPr lang="ko-KR" altLang="en-US" sz="1600" dirty="0" err="1" smtClean="0">
                <a:latin typeface="+mj-lt"/>
              </a:rPr>
              <a:t>추일엽의</a:t>
            </a:r>
            <a:r>
              <a:rPr lang="ko-KR" altLang="en-US" sz="1600" dirty="0" smtClean="0">
                <a:latin typeface="+mj-lt"/>
              </a:rPr>
              <a:t> 루프스테이션을 주무기로 하여 공간을 단숨에 채워버리는 감각적인 기타 연주는 기존 한국에서 비춰지던 </a:t>
            </a:r>
            <a:r>
              <a:rPr lang="ko-KR" altLang="en-US" sz="1600" dirty="0" err="1" smtClean="0">
                <a:latin typeface="+mj-lt"/>
              </a:rPr>
              <a:t>어쿠스틱</a:t>
            </a:r>
            <a:r>
              <a:rPr lang="ko-KR" altLang="en-US" sz="1600" dirty="0" smtClean="0">
                <a:latin typeface="+mj-lt"/>
              </a:rPr>
              <a:t> 음악에 대한 고정관념을 깨기에 부족함이 없을 것이다</a:t>
            </a:r>
            <a:r>
              <a:rPr lang="en-US" altLang="ko-KR" sz="1600" dirty="0" smtClean="0">
                <a:latin typeface="+mj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9829" y="4075989"/>
            <a:ext cx="6289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기본적으로 </a:t>
            </a:r>
            <a:r>
              <a:rPr lang="ko-KR" altLang="en-US" dirty="0" err="1" smtClean="0"/>
              <a:t>레게에</a:t>
            </a:r>
            <a:r>
              <a:rPr lang="ko-KR" altLang="en-US" dirty="0" smtClean="0"/>
              <a:t> 음악적 기반을 두고 있는 </a:t>
            </a:r>
            <a:r>
              <a:rPr lang="ko-KR" altLang="en-US" dirty="0" err="1" smtClean="0"/>
              <a:t>어쿠솔쟈는</a:t>
            </a:r>
            <a:r>
              <a:rPr lang="ko-KR" altLang="en-US" dirty="0" smtClean="0"/>
              <a:t> 한국 최고의 레게프로듀서로 인정받고 있는 </a:t>
            </a:r>
            <a:r>
              <a:rPr lang="en-US" altLang="ko-KR" dirty="0" smtClean="0"/>
              <a:t>RD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프로듀싱과</a:t>
            </a:r>
            <a:r>
              <a:rPr lang="ko-KR" altLang="en-US" dirty="0" smtClean="0"/>
              <a:t> 함께 현재 올 여름을 목표로 앨범 작업에 열중을 하고 있으며 그 누구도 대체할 수 없는 그들만의 음악을 들려주고 증명할 것이다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22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438606"/>
            <a:ext cx="3750129" cy="250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77" y="438606"/>
            <a:ext cx="3750129" cy="250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97477" y="2938692"/>
            <a:ext cx="46447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en-US" altLang="ko-KR" sz="1200" b="1" dirty="0" err="1" smtClean="0"/>
              <a:t>Rupshan</a:t>
            </a:r>
            <a:r>
              <a:rPr lang="en-US" altLang="ko-KR" sz="1200" b="1" dirty="0" smtClean="0"/>
              <a:t> ( </a:t>
            </a:r>
            <a:r>
              <a:rPr lang="ko-KR" altLang="en-US" sz="1200" b="1" dirty="0" err="1" smtClean="0"/>
              <a:t>룹샨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)</a:t>
            </a:r>
          </a:p>
          <a:p>
            <a:endParaRPr lang="en-US" altLang="ko-KR" sz="1200" dirty="0"/>
          </a:p>
          <a:p>
            <a:r>
              <a:rPr lang="en-US" altLang="ko-KR" sz="1200" dirty="0" smtClean="0"/>
              <a:t>2015</a:t>
            </a:r>
            <a:r>
              <a:rPr lang="ko-KR" altLang="en-US" sz="1200" dirty="0"/>
              <a:t>년 </a:t>
            </a:r>
            <a:r>
              <a:rPr lang="en-US" altLang="ko-KR" sz="1200" dirty="0"/>
              <a:t>2</a:t>
            </a:r>
            <a:r>
              <a:rPr lang="ko-KR" altLang="en-US" sz="1200" dirty="0"/>
              <a:t>월 디지털 싱글 </a:t>
            </a:r>
            <a:r>
              <a:rPr lang="en-US" altLang="ko-KR" sz="1200" dirty="0"/>
              <a:t>'Dub town </a:t>
            </a:r>
            <a:r>
              <a:rPr lang="en-US" altLang="ko-KR" sz="1200" dirty="0" err="1"/>
              <a:t>bugae</a:t>
            </a:r>
            <a:r>
              <a:rPr lang="en-US" altLang="ko-KR" sz="1200" dirty="0"/>
              <a:t>' </a:t>
            </a:r>
            <a:r>
              <a:rPr lang="ko-KR" altLang="en-US" sz="1200" dirty="0"/>
              <a:t>발매</a:t>
            </a:r>
          </a:p>
          <a:p>
            <a:r>
              <a:rPr lang="en-US" altLang="ko-KR" sz="1200" dirty="0"/>
              <a:t>2015</a:t>
            </a:r>
            <a:r>
              <a:rPr lang="ko-KR" altLang="en-US" sz="1200" dirty="0"/>
              <a:t>년 </a:t>
            </a:r>
            <a:r>
              <a:rPr lang="en-US" altLang="ko-KR" sz="1200" dirty="0"/>
              <a:t>4</a:t>
            </a:r>
            <a:r>
              <a:rPr lang="ko-KR" altLang="en-US" sz="1200" dirty="0"/>
              <a:t>월 </a:t>
            </a:r>
            <a:r>
              <a:rPr lang="en-US" altLang="ko-KR" sz="1200" dirty="0" err="1"/>
              <a:t>Allrude</a:t>
            </a:r>
            <a:r>
              <a:rPr lang="en-US" altLang="ko-KR" sz="1200" dirty="0"/>
              <a:t> </a:t>
            </a:r>
            <a:r>
              <a:rPr lang="ko-KR" altLang="en-US" sz="1200" dirty="0"/>
              <a:t>싱글 </a:t>
            </a:r>
            <a:r>
              <a:rPr lang="en-US" altLang="ko-KR" sz="1200" dirty="0"/>
              <a:t>'my story in the...' </a:t>
            </a:r>
            <a:r>
              <a:rPr lang="ko-KR" altLang="en-US" sz="1200" dirty="0"/>
              <a:t>참여</a:t>
            </a:r>
          </a:p>
          <a:p>
            <a:r>
              <a:rPr lang="en-US" altLang="ko-KR" sz="1200" dirty="0"/>
              <a:t>2016</a:t>
            </a:r>
            <a:r>
              <a:rPr lang="ko-KR" altLang="en-US" sz="1200" dirty="0"/>
              <a:t>년 </a:t>
            </a:r>
            <a:r>
              <a:rPr lang="en-US" altLang="ko-KR" sz="1200" dirty="0"/>
              <a:t>4</a:t>
            </a:r>
            <a:r>
              <a:rPr lang="ko-KR" altLang="en-US" sz="1200" dirty="0"/>
              <a:t>월 </a:t>
            </a:r>
            <a:r>
              <a:rPr lang="en-US" altLang="ko-KR" sz="1200" dirty="0"/>
              <a:t>J. Dylan O </a:t>
            </a:r>
            <a:r>
              <a:rPr lang="ko-KR" altLang="en-US" sz="1200" dirty="0"/>
              <a:t>싱글 </a:t>
            </a:r>
            <a:r>
              <a:rPr lang="en-US" altLang="ko-KR" sz="1200" dirty="0"/>
              <a:t>' </a:t>
            </a:r>
            <a:r>
              <a:rPr lang="ko-KR" altLang="en-US" sz="1200" dirty="0"/>
              <a:t>무효</a:t>
            </a:r>
            <a:r>
              <a:rPr lang="en-US" altLang="ko-KR" sz="1200" dirty="0"/>
              <a:t>' </a:t>
            </a:r>
            <a:r>
              <a:rPr lang="ko-KR" altLang="en-US" sz="1200" dirty="0"/>
              <a:t>참여</a:t>
            </a:r>
          </a:p>
          <a:p>
            <a:r>
              <a:rPr lang="en-US" altLang="ko-KR" sz="1200" dirty="0"/>
              <a:t>2016</a:t>
            </a:r>
            <a:r>
              <a:rPr lang="ko-KR" altLang="en-US" sz="1200" dirty="0"/>
              <a:t>년 </a:t>
            </a:r>
            <a:r>
              <a:rPr lang="en-US" altLang="ko-KR" sz="1200" dirty="0"/>
              <a:t>5</a:t>
            </a:r>
            <a:r>
              <a:rPr lang="ko-KR" altLang="en-US" sz="1200" dirty="0"/>
              <a:t>월 </a:t>
            </a:r>
            <a:r>
              <a:rPr lang="en-US" altLang="ko-KR" sz="1200" dirty="0" err="1"/>
              <a:t>Allrude</a:t>
            </a:r>
            <a:r>
              <a:rPr lang="en-US" altLang="ko-KR" sz="1200" dirty="0"/>
              <a:t> </a:t>
            </a:r>
            <a:r>
              <a:rPr lang="ko-KR" altLang="en-US" sz="1200" dirty="0"/>
              <a:t>싱글 </a:t>
            </a:r>
            <a:r>
              <a:rPr lang="en-US" altLang="ko-KR" sz="1200" dirty="0"/>
              <a:t>'In the lonely city' </a:t>
            </a:r>
            <a:r>
              <a:rPr lang="ko-KR" altLang="en-US" sz="1200" dirty="0"/>
              <a:t>참여</a:t>
            </a:r>
          </a:p>
          <a:p>
            <a:r>
              <a:rPr lang="en-US" altLang="ko-KR" sz="1200" dirty="0"/>
              <a:t>2016</a:t>
            </a:r>
            <a:r>
              <a:rPr lang="ko-KR" altLang="en-US" sz="1200" dirty="0"/>
              <a:t>년 </a:t>
            </a:r>
            <a:r>
              <a:rPr lang="en-US" altLang="ko-KR" sz="1200" dirty="0"/>
              <a:t>8</a:t>
            </a:r>
            <a:r>
              <a:rPr lang="ko-KR" altLang="en-US" sz="1200" dirty="0"/>
              <a:t>월 </a:t>
            </a:r>
            <a:r>
              <a:rPr lang="ko-KR" altLang="en-US" sz="1200" dirty="0" err="1"/>
              <a:t>프로듀싱팀</a:t>
            </a:r>
            <a:r>
              <a:rPr lang="ko-KR" altLang="en-US" sz="1200" dirty="0"/>
              <a:t> </a:t>
            </a:r>
            <a:r>
              <a:rPr lang="en-US" altLang="ko-KR" sz="1200" dirty="0" err="1"/>
              <a:t>Monofeed</a:t>
            </a:r>
            <a:r>
              <a:rPr lang="en-US" altLang="ko-KR" sz="1200" dirty="0"/>
              <a:t> </a:t>
            </a:r>
            <a:r>
              <a:rPr lang="ko-KR" altLang="en-US" sz="1200" dirty="0"/>
              <a:t>보컬 및 작곡 활동 </a:t>
            </a:r>
          </a:p>
          <a:p>
            <a:r>
              <a:rPr lang="en-US" altLang="ko-KR" sz="1200" dirty="0"/>
              <a:t>2016</a:t>
            </a:r>
            <a:r>
              <a:rPr lang="ko-KR" altLang="en-US" sz="1200" dirty="0"/>
              <a:t>년 </a:t>
            </a:r>
            <a:r>
              <a:rPr lang="en-US" altLang="ko-KR" sz="1200" dirty="0"/>
              <a:t>9</a:t>
            </a:r>
            <a:r>
              <a:rPr lang="ko-KR" altLang="en-US" sz="1200" dirty="0"/>
              <a:t>월 </a:t>
            </a:r>
            <a:r>
              <a:rPr lang="en-US" altLang="ko-KR" sz="1200" dirty="0" err="1"/>
              <a:t>Monofeed</a:t>
            </a:r>
            <a:r>
              <a:rPr lang="en-US" altLang="ko-KR" sz="1200" dirty="0"/>
              <a:t> X </a:t>
            </a:r>
            <a:r>
              <a:rPr lang="ko-KR" altLang="en-US" sz="1200" dirty="0" err="1"/>
              <a:t>천재이승국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이음콘서트</a:t>
            </a:r>
            <a:r>
              <a:rPr lang="ko-KR" altLang="en-US" sz="1200" dirty="0"/>
              <a:t> </a:t>
            </a:r>
            <a:r>
              <a:rPr lang="en-US" altLang="ko-KR" sz="1200" dirty="0"/>
              <a:t>Vol.1 </a:t>
            </a:r>
            <a:r>
              <a:rPr lang="ko-KR" altLang="en-US" sz="1200" dirty="0"/>
              <a:t>공연 참여</a:t>
            </a:r>
          </a:p>
          <a:p>
            <a:r>
              <a:rPr lang="en-US" altLang="ko-KR" sz="1200" dirty="0"/>
              <a:t>2016</a:t>
            </a:r>
            <a:r>
              <a:rPr lang="ko-KR" altLang="en-US" sz="1200" dirty="0"/>
              <a:t>년 </a:t>
            </a:r>
            <a:r>
              <a:rPr lang="en-US" altLang="ko-KR" sz="1200" dirty="0"/>
              <a:t>9</a:t>
            </a:r>
            <a:r>
              <a:rPr lang="ko-KR" altLang="en-US" sz="1200" dirty="0"/>
              <a:t>월 </a:t>
            </a:r>
            <a:r>
              <a:rPr lang="en-US" altLang="ko-KR" sz="1200" dirty="0" err="1"/>
              <a:t>EastJamrock</a:t>
            </a:r>
            <a:r>
              <a:rPr lang="en-US" altLang="ko-KR" sz="1200" dirty="0"/>
              <a:t> (</a:t>
            </a:r>
            <a:r>
              <a:rPr lang="ko-KR" altLang="en-US" sz="1200" dirty="0" err="1"/>
              <a:t>레게크루</a:t>
            </a:r>
            <a:r>
              <a:rPr lang="en-US" altLang="ko-KR" sz="1200" dirty="0"/>
              <a:t>) </a:t>
            </a:r>
            <a:r>
              <a:rPr lang="ko-KR" altLang="en-US" sz="1200" dirty="0"/>
              <a:t>결성 및 </a:t>
            </a:r>
            <a:r>
              <a:rPr lang="en-US" altLang="ko-KR" sz="1200" dirty="0"/>
              <a:t>Sound </a:t>
            </a:r>
            <a:r>
              <a:rPr lang="en-US" altLang="ko-KR" sz="1200" dirty="0" err="1"/>
              <a:t>bwoy</a:t>
            </a:r>
            <a:endParaRPr lang="en-US" altLang="ko-KR" sz="1200" dirty="0"/>
          </a:p>
          <a:p>
            <a:r>
              <a:rPr lang="en-US" altLang="ko-KR" sz="1200" dirty="0"/>
              <a:t>2016</a:t>
            </a:r>
            <a:r>
              <a:rPr lang="ko-KR" altLang="en-US" sz="1200" dirty="0"/>
              <a:t>년 </a:t>
            </a:r>
            <a:r>
              <a:rPr lang="en-US" altLang="ko-KR" sz="1200" dirty="0"/>
              <a:t>11</a:t>
            </a:r>
            <a:r>
              <a:rPr lang="ko-KR" altLang="en-US" sz="1200" dirty="0"/>
              <a:t>월 </a:t>
            </a:r>
            <a:r>
              <a:rPr lang="en-US" altLang="ko-KR" sz="1200" dirty="0" err="1"/>
              <a:t>Acousoljah</a:t>
            </a:r>
            <a:r>
              <a:rPr lang="en-US" altLang="ko-KR" sz="1200" dirty="0"/>
              <a:t>(</a:t>
            </a:r>
            <a:r>
              <a:rPr lang="ko-KR" altLang="en-US" sz="1200" dirty="0" err="1"/>
              <a:t>어쿠솔쟈</a:t>
            </a:r>
            <a:r>
              <a:rPr lang="en-US" altLang="ko-KR" sz="1200" dirty="0"/>
              <a:t>) </a:t>
            </a:r>
            <a:r>
              <a:rPr lang="ko-KR" altLang="en-US" sz="1200" dirty="0"/>
              <a:t>결성</a:t>
            </a:r>
          </a:p>
          <a:p>
            <a:r>
              <a:rPr lang="en-US" altLang="ko-KR" sz="1200" dirty="0"/>
              <a:t>2016</a:t>
            </a:r>
            <a:r>
              <a:rPr lang="ko-KR" altLang="en-US" sz="1200" dirty="0"/>
              <a:t>년 </a:t>
            </a:r>
            <a:r>
              <a:rPr lang="en-US" altLang="ko-KR" sz="1200" dirty="0"/>
              <a:t>12</a:t>
            </a:r>
            <a:r>
              <a:rPr lang="ko-KR" altLang="en-US" sz="1200" dirty="0"/>
              <a:t>월 </a:t>
            </a:r>
            <a:r>
              <a:rPr lang="en-US" altLang="ko-KR" sz="1200" dirty="0" err="1"/>
              <a:t>Monofeed</a:t>
            </a:r>
            <a:r>
              <a:rPr lang="en-US" altLang="ko-KR" sz="1200" dirty="0"/>
              <a:t> X </a:t>
            </a:r>
            <a:r>
              <a:rPr lang="ko-KR" altLang="en-US" sz="1200" dirty="0" err="1"/>
              <a:t>천재이승국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이음콘서트</a:t>
            </a:r>
            <a:r>
              <a:rPr lang="ko-KR" altLang="en-US" sz="1200" dirty="0"/>
              <a:t> </a:t>
            </a:r>
            <a:r>
              <a:rPr lang="en-US" altLang="ko-KR" sz="1200" dirty="0"/>
              <a:t>Vol.2 </a:t>
            </a:r>
            <a:r>
              <a:rPr lang="ko-KR" altLang="en-US" sz="1200" dirty="0"/>
              <a:t>공연 참여</a:t>
            </a:r>
          </a:p>
          <a:p>
            <a:r>
              <a:rPr lang="en-US" altLang="ko-KR" sz="1200" dirty="0"/>
              <a:t>2017</a:t>
            </a:r>
            <a:r>
              <a:rPr lang="ko-KR" altLang="en-US" sz="1200" dirty="0"/>
              <a:t>년 </a:t>
            </a:r>
            <a:r>
              <a:rPr lang="en-US" altLang="ko-KR" sz="1200" dirty="0"/>
              <a:t>1</a:t>
            </a:r>
            <a:r>
              <a:rPr lang="ko-KR" altLang="en-US" sz="1200" dirty="0"/>
              <a:t>월 </a:t>
            </a:r>
            <a:r>
              <a:rPr lang="en-US" altLang="ko-KR" sz="1200" dirty="0" err="1"/>
              <a:t>Blackz</a:t>
            </a:r>
            <a:r>
              <a:rPr lang="en-US" altLang="ko-KR" sz="1200" dirty="0"/>
              <a:t> avenue Vol.1 </a:t>
            </a:r>
            <a:r>
              <a:rPr lang="ko-KR" altLang="en-US" sz="1200" dirty="0"/>
              <a:t>공연 참여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8150" y="3384968"/>
            <a:ext cx="47111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/>
              <a:t>추일엽</a:t>
            </a:r>
            <a:endParaRPr lang="en-US" altLang="ko-KR" sz="1400" b="1" dirty="0" smtClean="0"/>
          </a:p>
          <a:p>
            <a:endParaRPr lang="en-US" altLang="ko-KR" sz="1200" dirty="0"/>
          </a:p>
          <a:p>
            <a:r>
              <a:rPr lang="en-US" altLang="ko-KR" sz="1200" dirty="0" smtClean="0"/>
              <a:t>2012</a:t>
            </a:r>
            <a:r>
              <a:rPr lang="ko-KR" altLang="en-US" sz="1200" dirty="0"/>
              <a:t>년 </a:t>
            </a:r>
            <a:r>
              <a:rPr lang="en-US" altLang="ko-KR" sz="1200" dirty="0"/>
              <a:t>9</a:t>
            </a:r>
            <a:r>
              <a:rPr lang="ko-KR" altLang="en-US" sz="1200" dirty="0"/>
              <a:t>월 </a:t>
            </a:r>
            <a:r>
              <a:rPr lang="en-US" altLang="ko-KR" sz="1200" dirty="0"/>
              <a:t>Musicians </a:t>
            </a:r>
            <a:r>
              <a:rPr lang="en-US" altLang="ko-KR" sz="1200" dirty="0" err="1"/>
              <a:t>Institue</a:t>
            </a:r>
            <a:r>
              <a:rPr lang="en-US" altLang="ko-KR" sz="1200" dirty="0"/>
              <a:t>(MI) Bachelor in Guitar</a:t>
            </a:r>
          </a:p>
          <a:p>
            <a:r>
              <a:rPr lang="en-US" altLang="ko-KR" sz="1200" dirty="0"/>
              <a:t>2016</a:t>
            </a:r>
            <a:r>
              <a:rPr lang="ko-KR" altLang="en-US" sz="1200" dirty="0"/>
              <a:t>년 </a:t>
            </a:r>
            <a:r>
              <a:rPr lang="en-US" altLang="ko-KR" sz="1200" dirty="0"/>
              <a:t>8</a:t>
            </a:r>
            <a:r>
              <a:rPr lang="ko-KR" altLang="en-US" sz="1200" dirty="0"/>
              <a:t>월 </a:t>
            </a:r>
            <a:r>
              <a:rPr lang="ko-KR" altLang="en-US" sz="1200" dirty="0" err="1"/>
              <a:t>프로듀싱팀</a:t>
            </a:r>
            <a:r>
              <a:rPr lang="ko-KR" altLang="en-US" sz="1200" dirty="0"/>
              <a:t> </a:t>
            </a:r>
            <a:r>
              <a:rPr lang="en-US" altLang="ko-KR" sz="1200" dirty="0" err="1"/>
              <a:t>Monofeed</a:t>
            </a:r>
            <a:r>
              <a:rPr lang="en-US" altLang="ko-KR" sz="1200" dirty="0"/>
              <a:t> </a:t>
            </a:r>
            <a:r>
              <a:rPr lang="ko-KR" altLang="en-US" sz="1200" dirty="0"/>
              <a:t>기타 및 작곡 활동</a:t>
            </a:r>
          </a:p>
          <a:p>
            <a:r>
              <a:rPr lang="en-US" altLang="ko-KR" sz="1200" dirty="0"/>
              <a:t>2016</a:t>
            </a:r>
            <a:r>
              <a:rPr lang="ko-KR" altLang="en-US" sz="1200" dirty="0"/>
              <a:t>년 </a:t>
            </a:r>
            <a:r>
              <a:rPr lang="en-US" altLang="ko-KR" sz="1200" dirty="0"/>
              <a:t>9</a:t>
            </a:r>
            <a:r>
              <a:rPr lang="ko-KR" altLang="en-US" sz="1200" dirty="0"/>
              <a:t>월 </a:t>
            </a:r>
            <a:r>
              <a:rPr lang="en-US" altLang="ko-KR" sz="1200" dirty="0" err="1"/>
              <a:t>Monofeed</a:t>
            </a:r>
            <a:r>
              <a:rPr lang="en-US" altLang="ko-KR" sz="1200" dirty="0"/>
              <a:t> X </a:t>
            </a:r>
            <a:r>
              <a:rPr lang="ko-KR" altLang="en-US" sz="1200" dirty="0" err="1"/>
              <a:t>천재이승국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이음콘서트</a:t>
            </a:r>
            <a:r>
              <a:rPr lang="ko-KR" altLang="en-US" sz="1200" dirty="0"/>
              <a:t> </a:t>
            </a:r>
            <a:r>
              <a:rPr lang="en-US" altLang="ko-KR" sz="1200" dirty="0"/>
              <a:t>Vol.1 </a:t>
            </a:r>
            <a:r>
              <a:rPr lang="ko-KR" altLang="en-US" sz="1200" dirty="0"/>
              <a:t>공연 참여</a:t>
            </a:r>
          </a:p>
          <a:p>
            <a:r>
              <a:rPr lang="en-US" altLang="ko-KR" sz="1200" dirty="0"/>
              <a:t>2016</a:t>
            </a:r>
            <a:r>
              <a:rPr lang="ko-KR" altLang="en-US" sz="1200" dirty="0"/>
              <a:t>년 </a:t>
            </a:r>
            <a:r>
              <a:rPr lang="en-US" altLang="ko-KR" sz="1200" dirty="0"/>
              <a:t>9</a:t>
            </a:r>
            <a:r>
              <a:rPr lang="ko-KR" altLang="en-US" sz="1200" dirty="0"/>
              <a:t>월 </a:t>
            </a:r>
            <a:r>
              <a:rPr lang="en-US" altLang="ko-KR" sz="1200" dirty="0" err="1"/>
              <a:t>EastJamrock</a:t>
            </a:r>
            <a:r>
              <a:rPr lang="en-US" altLang="ko-KR" sz="1200" dirty="0"/>
              <a:t> (</a:t>
            </a:r>
            <a:r>
              <a:rPr lang="ko-KR" altLang="en-US" sz="1200" dirty="0" err="1"/>
              <a:t>레게크루</a:t>
            </a:r>
            <a:r>
              <a:rPr lang="en-US" altLang="ko-KR" sz="1200" dirty="0"/>
              <a:t>) </a:t>
            </a:r>
            <a:r>
              <a:rPr lang="ko-KR" altLang="en-US" sz="1200" dirty="0"/>
              <a:t>결성 및 </a:t>
            </a:r>
            <a:r>
              <a:rPr lang="en-US" altLang="ko-KR" sz="1200" dirty="0"/>
              <a:t>Sound </a:t>
            </a:r>
            <a:r>
              <a:rPr lang="en-US" altLang="ko-KR" sz="1200" dirty="0" err="1"/>
              <a:t>bwoy</a:t>
            </a:r>
            <a:endParaRPr lang="en-US" altLang="ko-KR" sz="1200" dirty="0"/>
          </a:p>
          <a:p>
            <a:r>
              <a:rPr lang="en-US" altLang="ko-KR" sz="1200" dirty="0"/>
              <a:t>2016</a:t>
            </a:r>
            <a:r>
              <a:rPr lang="ko-KR" altLang="en-US" sz="1200" dirty="0"/>
              <a:t>년 </a:t>
            </a:r>
            <a:r>
              <a:rPr lang="en-US" altLang="ko-KR" sz="1200" dirty="0"/>
              <a:t>11</a:t>
            </a:r>
            <a:r>
              <a:rPr lang="ko-KR" altLang="en-US" sz="1200" dirty="0"/>
              <a:t>월 </a:t>
            </a:r>
            <a:r>
              <a:rPr lang="en-US" altLang="ko-KR" sz="1200" dirty="0" err="1"/>
              <a:t>Acousoljah</a:t>
            </a:r>
            <a:r>
              <a:rPr lang="en-US" altLang="ko-KR" sz="1200" dirty="0"/>
              <a:t>(</a:t>
            </a:r>
            <a:r>
              <a:rPr lang="ko-KR" altLang="en-US" sz="1200" dirty="0" err="1"/>
              <a:t>어쿠솔쟈</a:t>
            </a:r>
            <a:r>
              <a:rPr lang="en-US" altLang="ko-KR" sz="1200" dirty="0"/>
              <a:t>) </a:t>
            </a:r>
            <a:r>
              <a:rPr lang="ko-KR" altLang="en-US" sz="1200" dirty="0"/>
              <a:t>결성</a:t>
            </a:r>
          </a:p>
          <a:p>
            <a:r>
              <a:rPr lang="en-US" altLang="ko-KR" sz="1200" dirty="0"/>
              <a:t>2016</a:t>
            </a:r>
            <a:r>
              <a:rPr lang="ko-KR" altLang="en-US" sz="1200" dirty="0"/>
              <a:t>년 </a:t>
            </a:r>
            <a:r>
              <a:rPr lang="en-US" altLang="ko-KR" sz="1200" dirty="0"/>
              <a:t>12</a:t>
            </a:r>
            <a:r>
              <a:rPr lang="ko-KR" altLang="en-US" sz="1200" dirty="0"/>
              <a:t>월 </a:t>
            </a:r>
            <a:r>
              <a:rPr lang="en-US" altLang="ko-KR" sz="1200" dirty="0" err="1"/>
              <a:t>Monofeed</a:t>
            </a:r>
            <a:r>
              <a:rPr lang="en-US" altLang="ko-KR" sz="1200" dirty="0"/>
              <a:t> X </a:t>
            </a:r>
            <a:r>
              <a:rPr lang="ko-KR" altLang="en-US" sz="1200" dirty="0" err="1"/>
              <a:t>천재이승국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이음콘서트</a:t>
            </a:r>
            <a:r>
              <a:rPr lang="ko-KR" altLang="en-US" sz="1200" dirty="0"/>
              <a:t> </a:t>
            </a:r>
            <a:r>
              <a:rPr lang="en-US" altLang="ko-KR" sz="1200" dirty="0"/>
              <a:t>Vol.2 </a:t>
            </a:r>
            <a:r>
              <a:rPr lang="ko-KR" altLang="en-US" sz="1200" dirty="0"/>
              <a:t>공연 참여</a:t>
            </a:r>
          </a:p>
          <a:p>
            <a:r>
              <a:rPr lang="en-US" altLang="ko-KR" sz="1200" dirty="0"/>
              <a:t>2017</a:t>
            </a:r>
            <a:r>
              <a:rPr lang="ko-KR" altLang="en-US" sz="1200" dirty="0"/>
              <a:t>년 </a:t>
            </a:r>
            <a:r>
              <a:rPr lang="en-US" altLang="ko-KR" sz="1200" dirty="0"/>
              <a:t>1</a:t>
            </a:r>
            <a:r>
              <a:rPr lang="ko-KR" altLang="en-US" sz="1200" dirty="0"/>
              <a:t>월 </a:t>
            </a:r>
            <a:r>
              <a:rPr lang="en-US" altLang="ko-KR" sz="1200" dirty="0" err="1"/>
              <a:t>Blackz</a:t>
            </a:r>
            <a:r>
              <a:rPr lang="en-US" altLang="ko-KR" sz="1200" dirty="0"/>
              <a:t> avenue Vol.1 </a:t>
            </a:r>
            <a:r>
              <a:rPr lang="ko-KR" altLang="en-US" sz="1200" dirty="0"/>
              <a:t>공연 참여  </a:t>
            </a:r>
          </a:p>
          <a:p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627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27" y="439771"/>
            <a:ext cx="4277429" cy="2851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00808" y="3405672"/>
            <a:ext cx="8901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Youtube</a:t>
            </a:r>
            <a:r>
              <a:rPr lang="en-US" altLang="ko-KR" dirty="0" smtClean="0"/>
              <a:t> Link : </a:t>
            </a:r>
            <a:r>
              <a:rPr lang="en-US" altLang="ko-KR" dirty="0" smtClean="0">
                <a:hlinkClick r:id="rId3"/>
              </a:rPr>
              <a:t>https://www.youtube.com/channel/UCbcsc4KppKrJbx3loHSPzFg</a:t>
            </a:r>
            <a:endParaRPr lang="en-US" altLang="ko-KR" dirty="0" smtClean="0"/>
          </a:p>
          <a:p>
            <a:r>
              <a:rPr lang="en-US" altLang="ko-KR" dirty="0" smtClean="0"/>
              <a:t>Facebook Link : </a:t>
            </a:r>
            <a:r>
              <a:rPr lang="en-US" altLang="ko-KR" dirty="0" smtClean="0">
                <a:hlinkClick r:id="rId4"/>
              </a:rPr>
              <a:t>https://www.facebook.com/oneacousoljah/</a:t>
            </a:r>
            <a:endParaRPr lang="en-US" altLang="ko-KR" dirty="0" smtClean="0"/>
          </a:p>
          <a:p>
            <a:r>
              <a:rPr lang="en-US" altLang="ko-KR" dirty="0" smtClean="0"/>
              <a:t>Instagram Link : </a:t>
            </a:r>
            <a:r>
              <a:rPr lang="en-US" altLang="ko-KR" dirty="0" smtClean="0">
                <a:hlinkClick r:id="rId5"/>
              </a:rPr>
              <a:t>http://www.Instagram.com/acousoljah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Email : </a:t>
            </a:r>
            <a:r>
              <a:rPr lang="en-US" altLang="ko-KR" dirty="0" smtClean="0">
                <a:hlinkClick r:id="rId6"/>
              </a:rPr>
              <a:t>redboy35@hanmail.net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Tel : 010-4572-9897</a:t>
            </a:r>
          </a:p>
          <a:p>
            <a:r>
              <a:rPr lang="ko-KR" altLang="en-US" dirty="0" smtClean="0"/>
              <a:t>대표자 이름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변웅</a:t>
            </a:r>
            <a:r>
              <a:rPr lang="ko-KR" altLang="en-US" dirty="0" smtClean="0"/>
              <a:t> </a:t>
            </a:r>
            <a:r>
              <a:rPr lang="en-US" altLang="ko-KR" dirty="0" smtClean="0"/>
              <a:t>PD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9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284</Words>
  <Application>Microsoft Office PowerPoint</Application>
  <PresentationFormat>와이드스크린</PresentationFormat>
  <Paragraphs>42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Adobe 고딕 Std B</vt:lpstr>
      <vt:lpstr>맑은 고딕</vt:lpstr>
      <vt:lpstr>Arial</vt:lpstr>
      <vt:lpstr>Office 테마</vt:lpstr>
      <vt:lpstr>ACOUSOLJAH</vt:lpstr>
      <vt:lpstr>어쿠솔쟈 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ACOUSOLJAH</dc:title>
  <dc:creator>RD BYEON</dc:creator>
  <cp:lastModifiedBy>RD BYEON</cp:lastModifiedBy>
  <cp:revision>7</cp:revision>
  <dcterms:created xsi:type="dcterms:W3CDTF">2017-06-07T18:35:13Z</dcterms:created>
  <dcterms:modified xsi:type="dcterms:W3CDTF">2017-06-20T16:13:50Z</dcterms:modified>
</cp:coreProperties>
</file>